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7" r:id="rId4"/>
    <p:sldId id="274" r:id="rId5"/>
    <p:sldId id="281" r:id="rId6"/>
    <p:sldId id="273" r:id="rId7"/>
    <p:sldId id="258" r:id="rId8"/>
    <p:sldId id="275" r:id="rId9"/>
    <p:sldId id="277" r:id="rId10"/>
    <p:sldId id="278" r:id="rId11"/>
    <p:sldId id="276" r:id="rId12"/>
    <p:sldId id="285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7" autoAdjust="0"/>
    <p:restoredTop sz="94660"/>
  </p:normalViewPr>
  <p:slideViewPr>
    <p:cSldViewPr>
      <p:cViewPr>
        <p:scale>
          <a:sx n="60" d="100"/>
          <a:sy n="6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29FB8-E4F0-4505-90CF-2A557D80B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AA286-0117-466C-A737-6FD9A73F1E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80B0F-24D3-4AEF-965B-746CA1917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6B0B6-17DA-4003-8D1D-7A2A746FB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22353-320C-441E-8FA1-B555F1653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D55CF-B198-46F9-AF4B-227C657421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24BB9-1291-46AD-A524-D9344249B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9C558-7B39-40A9-9770-7B049BCD6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243F9-A057-4F04-91A2-26B5D0513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80F49-51EE-4099-9CCF-721CFEB48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4E5A-6487-4E2F-809A-24BB4A4DD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4A8108-7BF6-4C84-8A36-43E207776F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Arial" pitchFamily="-60" charset="0"/>
          <a:cs typeface="Arial" pitchFamily="-6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Arial" pitchFamily="-60" charset="0"/>
          <a:cs typeface="Arial" pitchFamily="-6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Arial" pitchFamily="-60" charset="0"/>
          <a:cs typeface="Arial" pitchFamily="-6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Arial" pitchFamily="-60" charset="0"/>
          <a:cs typeface="Arial" pitchFamily="-6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Arial" pitchFamily="-60" charset="0"/>
          <a:cs typeface="Arial" pitchFamily="-6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Arial" pitchFamily="-60" charset="0"/>
          <a:cs typeface="Arial" pitchFamily="-6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Arial" pitchFamily="-60" charset="0"/>
          <a:cs typeface="Arial" pitchFamily="-6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0" charset="0"/>
          <a:ea typeface="Arial" pitchFamily="-60" charset="0"/>
          <a:cs typeface="Arial" pitchFamily="-6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dirty="0" smtClean="0">
                <a:solidFill>
                  <a:schemeClr val="hlink"/>
                </a:solidFill>
              </a:rPr>
              <a:t>SCALE</a:t>
            </a:r>
            <a:r>
              <a:rPr lang="en-US" sz="6000" dirty="0" smtClean="0">
                <a:solidFill>
                  <a:schemeClr val="hlink"/>
                </a:solidFill>
              </a:rPr>
              <a:t/>
            </a:r>
            <a:br>
              <a:rPr lang="en-US" sz="6000" dirty="0" smtClean="0">
                <a:solidFill>
                  <a:schemeClr val="hlink"/>
                </a:solidFill>
              </a:rPr>
            </a:br>
            <a:endParaRPr lang="en-US" sz="6000" dirty="0" smtClean="0">
              <a:solidFill>
                <a:schemeClr val="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chemeClr val="hlink"/>
              </a:solidFill>
              <a:latin typeface="Century Gothic" pitchFamily="-6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Golden ratio in nature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6096000"/>
            <a:ext cx="5181600" cy="762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rgbClr val="7F7F7F"/>
              </a:solidFill>
            </a:endParaRPr>
          </a:p>
        </p:txBody>
      </p:sp>
      <p:pic>
        <p:nvPicPr>
          <p:cNvPr id="5" name="Picture 4" descr="golden-ratio-in-na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66800"/>
            <a:ext cx="5447976" cy="55625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Golden Ration in Design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5867400"/>
            <a:ext cx="61722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</a:rPr>
              <a:t>Website layout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6" name="Picture 5" descr="golden-ratio-in-designs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5971953" cy="45856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Value Proportion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6019800"/>
            <a:ext cx="3810000" cy="99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5" name="Picture 4" descr="design propor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7049108" cy="55159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Facial Structure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6019800"/>
            <a:ext cx="3810000" cy="99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6" name="Picture 5" descr="face propor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43000"/>
            <a:ext cx="5029676" cy="55195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Disproportion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6096000"/>
            <a:ext cx="38100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</a:rPr>
              <a:t>caricature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5" name="Picture 4" descr="masque-francois-hollande-caricature-car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0"/>
            <a:ext cx="4953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Scale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2"/>
                </a:solidFill>
              </a:rPr>
              <a:t>The relative size of elements in relation to each other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 descr="large small toma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14600"/>
            <a:ext cx="5715000" cy="3667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6019800"/>
            <a:ext cx="30480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In Architecture</a:t>
            </a:r>
            <a:endParaRPr lang="en-US" dirty="0" smtClean="0"/>
          </a:p>
        </p:txBody>
      </p:sp>
      <p:pic>
        <p:nvPicPr>
          <p:cNvPr id="6" name="Picture 5" descr="blueprint sc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781800" cy="4827794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Scale model</a:t>
            </a:r>
            <a:endParaRPr lang="en-US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Scale model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096000"/>
            <a:ext cx="61722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In design</a:t>
            </a:r>
            <a:endParaRPr lang="en-US" dirty="0" smtClean="0"/>
          </a:p>
        </p:txBody>
      </p:sp>
      <p:pic>
        <p:nvPicPr>
          <p:cNvPr id="6" name="Picture 5" descr="car scale 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5549900" cy="46349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Large and Small scale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5715000"/>
            <a:ext cx="3810000" cy="99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6" name="Picture 5" descr="scale 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04850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Dissimilar Scale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096000"/>
            <a:ext cx="61722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</a:rPr>
              <a:t>What do you think of?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6" name="Picture 5" descr="big cou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6248400" cy="4643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Different Viewpoint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5867400"/>
            <a:ext cx="61722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</a:rPr>
              <a:t>Out of context scale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5" name="Picture 4" descr="bri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197671" cy="42466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Proportion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</a:rPr>
              <a:t>The amount of visual weight given to relative elements in a composition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6" name="Picture 5" descr="mondrian propor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667000"/>
            <a:ext cx="3601522" cy="36812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Golden Ratio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5867400"/>
            <a:ext cx="49530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</a:rPr>
              <a:t>A system for design layout </a:t>
            </a:r>
            <a:endParaRPr lang="en-US" dirty="0" smtClean="0">
              <a:solidFill>
                <a:schemeClr val="bg2"/>
              </a:solidFill>
            </a:endParaRPr>
          </a:p>
        </p:txBody>
      </p:sp>
      <p:pic>
        <p:nvPicPr>
          <p:cNvPr id="6" name="Picture 5" descr="golden-rat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6934200" cy="4585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74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SCALE </vt:lpstr>
      <vt:lpstr>Scale</vt:lpstr>
      <vt:lpstr>Scale model</vt:lpstr>
      <vt:lpstr>Scale model</vt:lpstr>
      <vt:lpstr>Large and Small scale</vt:lpstr>
      <vt:lpstr>Dissimilar Scale</vt:lpstr>
      <vt:lpstr>Different Viewpoint</vt:lpstr>
      <vt:lpstr>Proportion</vt:lpstr>
      <vt:lpstr>Golden Ratio</vt:lpstr>
      <vt:lpstr>Golden ratio in nature</vt:lpstr>
      <vt:lpstr>Golden Ration in Design</vt:lpstr>
      <vt:lpstr>Value Proportion</vt:lpstr>
      <vt:lpstr>Facial Structure</vt:lpstr>
      <vt:lpstr>Disproportion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Fundamentals</dc:title>
  <dc:creator>dana</dc:creator>
  <cp:lastModifiedBy>Del</cp:lastModifiedBy>
  <cp:revision>54</cp:revision>
  <dcterms:created xsi:type="dcterms:W3CDTF">2014-02-04T00:29:47Z</dcterms:created>
  <dcterms:modified xsi:type="dcterms:W3CDTF">2015-08-27T21:42:51Z</dcterms:modified>
</cp:coreProperties>
</file>