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61" r:id="rId9"/>
    <p:sldId id="262" r:id="rId10"/>
    <p:sldId id="263" r:id="rId11"/>
    <p:sldId id="264" r:id="rId12"/>
    <p:sldId id="265" r:id="rId13"/>
    <p:sldId id="272" r:id="rId14"/>
    <p:sldId id="266" r:id="rId15"/>
    <p:sldId id="268" r:id="rId16"/>
    <p:sldId id="273" r:id="rId17"/>
    <p:sldId id="269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D852-C274-434F-BCD3-4BEEF45FE0E0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6-73BC-4DD8-8A5F-3A1F7BDD6F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MOVEMENT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Stop motion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anc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0104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419600"/>
            <a:ext cx="4953000" cy="838200"/>
          </a:xfrm>
        </p:spPr>
        <p:txBody>
          <a:bodyPr/>
          <a:lstStyle/>
          <a:p>
            <a:r>
              <a:rPr lang="en-US" dirty="0" smtClean="0"/>
              <a:t>Edward Muybridge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Stop motion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an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31928"/>
            <a:ext cx="3810000" cy="5521272"/>
          </a:xfrm>
          <a:prstGeom prst="rect">
            <a:avLst/>
          </a:prstGeom>
        </p:spPr>
      </p:pic>
      <p:pic>
        <p:nvPicPr>
          <p:cNvPr id="8" name="Picture 7" descr="muybridge ju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19200"/>
            <a:ext cx="3955833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Blurred motion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blurry mo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219200"/>
            <a:ext cx="8001000" cy="5325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ovement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143000"/>
            <a:ext cx="4419600" cy="5316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Visual flow in space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forwardFoodLogoLiked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76400"/>
            <a:ext cx="5181600" cy="40873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Visual flow from front to back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an-stock-photo_csp14804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066800"/>
            <a:ext cx="42017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Visual flow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vector dir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42440"/>
            <a:ext cx="3276600" cy="3422227"/>
          </a:xfrm>
          <a:prstGeom prst="rect">
            <a:avLst/>
          </a:prstGeom>
        </p:spPr>
      </p:pic>
      <p:pic>
        <p:nvPicPr>
          <p:cNvPr id="8" name="Picture 7" descr="vintage-straight-lines-design-template-file-eps-format-344138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143000"/>
            <a:ext cx="4846101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Showing distance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distance mov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6831" y="1219200"/>
            <a:ext cx="3668294" cy="5314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From one position to another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llusion-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76400"/>
            <a:ext cx="6826250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With </a:t>
            </a:r>
            <a:r>
              <a:rPr lang="en-US" sz="440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directional lines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unspoo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143000"/>
            <a:ext cx="3486150" cy="53030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MOVEMENT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movement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6096000" cy="2200275"/>
          </a:xfrm>
          <a:prstGeom prst="rect">
            <a:avLst/>
          </a:prstGeom>
        </p:spPr>
      </p:pic>
      <p:pic>
        <p:nvPicPr>
          <p:cNvPr id="6" name="Picture 5" descr="movement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962400"/>
            <a:ext cx="4733925" cy="23153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Perspective and scale</a:t>
            </a:r>
          </a:p>
        </p:txBody>
      </p:sp>
      <p:pic>
        <p:nvPicPr>
          <p:cNvPr id="7" name="Picture 6" descr="movemen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924800" cy="53003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Potential Motion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hokus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219200"/>
            <a:ext cx="6350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Potential Motion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in the mo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295400"/>
            <a:ext cx="4953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Impending Motion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potential mo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086726" cy="40433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Illusion of  sound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rodchenko_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6760528" cy="3790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Progression of time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Eadweard_Muybridge_-_Athletes__Walking_High_Leap_(sepi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371600"/>
            <a:ext cx="5999617" cy="50314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Time lapse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time lap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908242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50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MOVEMENT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</dc:title>
  <dc:creator>Del</dc:creator>
  <cp:lastModifiedBy>Del</cp:lastModifiedBy>
  <cp:revision>10</cp:revision>
  <dcterms:created xsi:type="dcterms:W3CDTF">2015-11-18T14:42:20Z</dcterms:created>
  <dcterms:modified xsi:type="dcterms:W3CDTF">2015-11-18T15:02:38Z</dcterms:modified>
</cp:coreProperties>
</file>